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3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003FF2"/>
    <a:srgbClr val="0036D0"/>
    <a:srgbClr val="FFFFFF"/>
    <a:srgbClr val="DB6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16" autoAdjust="0"/>
    <p:restoredTop sz="94660"/>
  </p:normalViewPr>
  <p:slideViewPr>
    <p:cSldViewPr snapToGrid="0">
      <p:cViewPr>
        <p:scale>
          <a:sx n="84" d="100"/>
          <a:sy n="84" d="100"/>
        </p:scale>
        <p:origin x="1579" y="2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A1DB-D9FC-4906-918E-4CE2636864CC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2DB5-639D-43DE-BAF1-8FC0B606BBF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72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0D8F-D65A-19F0-DBD4-589C3B4A0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FEB713-D301-678D-79E4-9C2F97481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AFA16-FFDE-A3B9-A9E8-9EE6C763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DBA16D-E94A-03AB-6738-ED8DC857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499F06-B62D-50C3-A928-6A8425E48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05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75318-90D7-92F6-C867-1286B8C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EBE52B-5A55-1457-B473-748F2201D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73D59C-9048-0B13-5C76-043336B8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A37BF5-BFF6-52D6-1D35-B83F3D40A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F14BE-9FF8-C38A-3DD8-BA19B775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1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709E71-64A5-3FD0-E3CE-10C59966A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2EE18D-3D73-F799-35B8-A6BDEDD69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4FEE54-CA9B-5CD9-6F10-DDE38296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5F0736-5A17-8CF0-5A36-35AE6674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BC2D3C-0738-84EF-4122-C8AD1060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670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21B7F-15BD-D1D0-048A-83EE1612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49B68F-8B82-2286-BA32-EE8C830A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88CA4-4731-0436-190C-D1A23450D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4A498-B227-C10F-5979-8A0D8AC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FDE1DD-F8BE-572E-F012-A6BBE99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78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453E5-D9D7-C1ED-CECD-E5D3A16D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D80849-3267-9D90-34D1-B18188E26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3A8E4A-62ED-F7E8-F453-0191F8E6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B06432-29A0-B24C-E48B-AD7C1A2B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05A11A-A2E1-7118-BDEE-CB08D7D7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92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47BF8-C5E8-ECA8-2C8A-4CFE5C71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8975C-EBD9-1171-F61D-733E58EEE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BF3BF5-90A8-0A86-1F76-2DAE39F04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821D69-874C-50DD-EA30-4E9F6AE57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2E22E5-55EB-90D9-048A-3208A94A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8B3C71-69B4-3E8B-8A09-B22B1522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50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55416-4D81-97CD-8818-DCEA9CDD8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79F35A-9154-8552-6B82-FA7F268D1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5E34269-B406-F945-67BB-78989A8A6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FF6704-CE65-E16F-EA84-4E5CAE603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74E5C6-C6DC-AD09-5F59-42B53230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E84A9BF-756B-71A6-EEB3-007D3577A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5EE360-7165-6174-CA82-9CC96D51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909BCF5-BFD1-4BD9-0A5E-B5355E1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179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5E16B-265C-27FB-8425-96E92FCA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0A6F91-A126-F0E9-10F6-35F49FE3B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837D26-0B9C-1AEA-BACA-95DBB446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82DDDA-99FB-9B22-1163-88EB8214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93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C99FFB-6B58-2233-A2C5-897E25BD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FAD067-399D-8DE9-60A3-BA04636C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9F88EA-B638-DB12-217A-DE96F7CA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8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D7CCF-3BE9-CF27-080B-A9190024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8FFAD-8021-330B-D507-A08C9E883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F5F29A-18C7-6DDD-B601-403742F6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9A0588-7BDB-BD40-B4AE-26C755BC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4CF384-F976-0C3B-FCF7-7DF8D592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E277F8-D36C-D84A-4E73-BA4D934A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82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B274-78B0-96A7-ECE9-F7F9D0E65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6963E9A-25A8-41D1-A330-D407D4609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CEDBCD-DD1F-6FC2-BA4B-213090ABB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6D0C62-8B6F-1E2A-FF01-C4F6DB72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A65805-D9D9-B218-4C99-FA04610A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E88189-819F-A136-F277-E49C3A90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17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7F5F7A-2DBF-00E1-92A6-0B2AF599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C64EB-A371-62F8-62FC-C266FC1A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4D801A-54A5-A44D-0665-DC3A88E0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67D34D-5E6A-454C-984A-10ECD7CC6450}" type="datetimeFigureOut">
              <a:rPr lang="es-ES" smtClean="0"/>
              <a:t>03/09/2024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90A6B-6A0E-5C07-C348-7D22EF3FC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54136A-1251-0E51-68E7-C95B96182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9C91C3-9222-42F7-AB3C-605EF63147F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8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77512E5-14DB-C4FA-99D5-3AFE9FEAAC4E}"/>
                  </a:ext>
                </a:extLst>
              </p:cNvPr>
              <p:cNvSpPr txBox="1"/>
              <p:nvPr/>
            </p:nvSpPr>
            <p:spPr>
              <a:xfrm>
                <a:off x="1556772" y="1164715"/>
                <a:ext cx="593150" cy="2616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s-ES" sz="1100" i="1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M</a:t>
                </a:r>
                <a:r>
                  <a:rPr lang="es-ES" sz="1100" baseline="-250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 </a:t>
                </a:r>
                <a14:m>
                  <m:oMath xmlns:m="http://schemas.openxmlformats.org/officeDocument/2006/math">
                    <m:r>
                      <a:rPr lang="es-ES" sz="11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[</m:t>
                    </m:r>
                    <m:r>
                      <a:rPr lang="es-E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−</m:t>
                    </m:r>
                    <m:r>
                      <a:rPr lang="es-ES" sz="11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dobe Ming Std L" panose="02020300000000000000" pitchFamily="18" charset="-128"/>
                        <a:cs typeface="CMU Serif" panose="02000603000000000000" pitchFamily="2" charset="0"/>
                      </a:rPr>
                      <m:t>]</m:t>
                    </m:r>
                  </m:oMath>
                </a14:m>
                <a:endParaRPr lang="es-ES" sz="1100" dirty="0">
                  <a:solidFill>
                    <a:srgbClr val="FF0000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77512E5-14DB-C4FA-99D5-3AFE9FEAA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772" y="1164715"/>
                <a:ext cx="593150" cy="261610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>
            <a:extLst>
              <a:ext uri="{FF2B5EF4-FFF2-40B4-BE49-F238E27FC236}">
                <a16:creationId xmlns:a16="http://schemas.microsoft.com/office/drawing/2014/main" id="{6897EA4D-E3E1-4918-5ACF-F65E19C5050E}"/>
              </a:ext>
            </a:extLst>
          </p:cNvPr>
          <p:cNvGrpSpPr/>
          <p:nvPr/>
        </p:nvGrpSpPr>
        <p:grpSpPr>
          <a:xfrm>
            <a:off x="0" y="384177"/>
            <a:ext cx="12192000" cy="6089646"/>
            <a:chOff x="0" y="384177"/>
            <a:chExt cx="12192000" cy="6089646"/>
          </a:xfrm>
        </p:grpSpPr>
        <p:pic>
          <p:nvPicPr>
            <p:cNvPr id="7" name="Imagen 6" descr="Gráfico&#10;&#10;Descripción generada automáticamente">
              <a:extLst>
                <a:ext uri="{FF2B5EF4-FFF2-40B4-BE49-F238E27FC236}">
                  <a16:creationId xmlns:a16="http://schemas.microsoft.com/office/drawing/2014/main" id="{863A1EAE-D72A-C066-9E1F-8109D503B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4177"/>
              <a:ext cx="12192000" cy="6089646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ACB6A533-67D2-9915-B88D-A41C0C934D85}"/>
                </a:ext>
              </a:extLst>
            </p:cNvPr>
            <p:cNvGrpSpPr/>
            <p:nvPr/>
          </p:nvGrpSpPr>
          <p:grpSpPr>
            <a:xfrm>
              <a:off x="1530885" y="701292"/>
              <a:ext cx="8571276" cy="4274545"/>
              <a:chOff x="1530885" y="701292"/>
              <a:chExt cx="8571276" cy="4274545"/>
            </a:xfrm>
          </p:grpSpPr>
          <p:grpSp>
            <p:nvGrpSpPr>
              <p:cNvPr id="62" name="Grupo 61">
                <a:extLst>
                  <a:ext uri="{FF2B5EF4-FFF2-40B4-BE49-F238E27FC236}">
                    <a16:creationId xmlns:a16="http://schemas.microsoft.com/office/drawing/2014/main" id="{FFEDDB7D-1790-102E-6C10-9D5F945420B4}"/>
                  </a:ext>
                </a:extLst>
              </p:cNvPr>
              <p:cNvGrpSpPr/>
              <p:nvPr/>
            </p:nvGrpSpPr>
            <p:grpSpPr>
              <a:xfrm>
                <a:off x="1530885" y="1127963"/>
                <a:ext cx="8571276" cy="3847874"/>
                <a:chOff x="1502895" y="1113968"/>
                <a:chExt cx="8571276" cy="3847874"/>
              </a:xfrm>
            </p:grpSpPr>
            <p:grpSp>
              <p:nvGrpSpPr>
                <p:cNvPr id="48" name="Grupo 47">
                  <a:extLst>
                    <a:ext uri="{FF2B5EF4-FFF2-40B4-BE49-F238E27FC236}">
                      <a16:creationId xmlns:a16="http://schemas.microsoft.com/office/drawing/2014/main" id="{9E37D071-F4B4-F342-73AE-DE3AC702F945}"/>
                    </a:ext>
                  </a:extLst>
                </p:cNvPr>
                <p:cNvGrpSpPr/>
                <p:nvPr/>
              </p:nvGrpSpPr>
              <p:grpSpPr>
                <a:xfrm>
                  <a:off x="1502895" y="1116608"/>
                  <a:ext cx="7233842" cy="3845234"/>
                  <a:chOff x="1502895" y="1116608"/>
                  <a:chExt cx="7233842" cy="3845234"/>
                </a:xfrm>
              </p:grpSpPr>
              <p:grpSp>
                <p:nvGrpSpPr>
                  <p:cNvPr id="41" name="Grupo 40">
                    <a:extLst>
                      <a:ext uri="{FF2B5EF4-FFF2-40B4-BE49-F238E27FC236}">
                        <a16:creationId xmlns:a16="http://schemas.microsoft.com/office/drawing/2014/main" id="{FC362DB8-7CE1-CD94-9F81-FABE3175E199}"/>
                      </a:ext>
                    </a:extLst>
                  </p:cNvPr>
                  <p:cNvGrpSpPr/>
                  <p:nvPr/>
                </p:nvGrpSpPr>
                <p:grpSpPr>
                  <a:xfrm>
                    <a:off x="1502895" y="1116608"/>
                    <a:ext cx="7233842" cy="3845234"/>
                    <a:chOff x="1502895" y="1116608"/>
                    <a:chExt cx="7233842" cy="3845234"/>
                  </a:xfrm>
                </p:grpSpPr>
                <p:grpSp>
                  <p:nvGrpSpPr>
                    <p:cNvPr id="33" name="Grupo 32">
                      <a:extLst>
                        <a:ext uri="{FF2B5EF4-FFF2-40B4-BE49-F238E27FC236}">
                          <a16:creationId xmlns:a16="http://schemas.microsoft.com/office/drawing/2014/main" id="{9C0C748B-8874-1985-22B8-2F8D9492E02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10021" y="1378945"/>
                      <a:ext cx="4626716" cy="3582897"/>
                      <a:chOff x="4110021" y="1378945"/>
                      <a:chExt cx="4626716" cy="3582897"/>
                    </a:xfrm>
                  </p:grpSpPr>
                  <p:grpSp>
                    <p:nvGrpSpPr>
                      <p:cNvPr id="29" name="Grupo 28">
                        <a:extLst>
                          <a:ext uri="{FF2B5EF4-FFF2-40B4-BE49-F238E27FC236}">
                            <a16:creationId xmlns:a16="http://schemas.microsoft.com/office/drawing/2014/main" id="{55B6CF5B-B4F9-794C-F229-D666F05376A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10021" y="1378945"/>
                        <a:ext cx="4626716" cy="3205406"/>
                        <a:chOff x="4110021" y="1378945"/>
                        <a:chExt cx="4626716" cy="3205406"/>
                      </a:xfrm>
                    </p:grpSpPr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18" name="CuadroTexto 17">
                              <a:extLst>
                                <a:ext uri="{FF2B5EF4-FFF2-40B4-BE49-F238E27FC236}">
                                  <a16:creationId xmlns:a16="http://schemas.microsoft.com/office/drawing/2014/main" id="{16B45318-AA02-37B8-2EDE-2994524661B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0021" y="1378945"/>
                              <a:ext cx="797975" cy="344005"/>
                            </a:xfrm>
                            <a:prstGeom prst="rect">
                              <a:avLst/>
                            </a:prstGeom>
                            <a:noFill/>
                            <a:effectLst>
                              <a:glow rad="88900">
                                <a:schemeClr val="bg1">
                                  <a:alpha val="60000"/>
                                </a:schemeClr>
                              </a:glow>
                              <a:softEdge rad="0"/>
                            </a:effectLst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"/>
                                  </m:oMathParaPr>
                                  <m:oMath xmlns:m="http://schemas.openxmlformats.org/officeDocument/2006/math">
                                    <m:f>
                                      <m:f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  <m: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900" b="0" i="0" cap="none" baseline="0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[−]</m:t>
                                    </m:r>
                                  </m:oMath>
                                </m:oMathPara>
                              </a14:m>
                              <a:endParaRPr lang="es-ES" sz="900" dirty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effectLst/>
                                <a:latin typeface="Cambria" panose="02040503050406030204" pitchFamily="18" charset="0"/>
                                <a:ea typeface="Cambria" panose="02040503050406030204" pitchFamily="18" charset="0"/>
                                <a:cs typeface="Calibri Light" panose="020F030202020403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8" name="CuadroTexto 17">
                              <a:extLst>
                                <a:ext uri="{FF2B5EF4-FFF2-40B4-BE49-F238E27FC236}">
                                  <a16:creationId xmlns:a16="http://schemas.microsoft.com/office/drawing/2014/main" id="{16B45318-AA02-37B8-2EDE-2994524661B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0021" y="1378945"/>
                              <a:ext cx="797975" cy="344005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/>
                              </a:stretch>
                            </a:blipFill>
                            <a:effectLst>
                              <a:glow rad="88900">
                                <a:schemeClr val="bg1">
                                  <a:alpha val="60000"/>
                                </a:schemeClr>
                              </a:glow>
                              <a:softEdge rad="0"/>
                            </a:effectLst>
                          </p:spPr>
                          <p:txBody>
                            <a:bodyPr/>
                            <a:lstStyle/>
                            <a:p>
                              <a:r>
                                <a:rPr lang="es-E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cxnSp>
                      <p:nvCxnSpPr>
                        <p:cNvPr id="19" name="Conector recto 18">
                          <a:extLst>
                            <a:ext uri="{FF2B5EF4-FFF2-40B4-BE49-F238E27FC236}">
                              <a16:creationId xmlns:a16="http://schemas.microsoft.com/office/drawing/2014/main" id="{99E70A48-E965-F97E-B7F3-BC9ECEEFC33B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4511890" y="1779078"/>
                          <a:ext cx="236814" cy="447735"/>
                        </a:xfrm>
                        <a:prstGeom prst="line">
                          <a:avLst/>
                        </a:prstGeom>
                        <a:ln w="6350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" name="CuadroTexto 21">
                              <a:extLst>
                                <a:ext uri="{FF2B5EF4-FFF2-40B4-BE49-F238E27FC236}">
                                  <a16:creationId xmlns:a16="http://schemas.microsoft.com/office/drawing/2014/main" id="{9BF982D2-3B7E-D776-989D-3D48DB705BB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7930299" y="4262340"/>
                              <a:ext cx="806438" cy="32201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f>
                                      <m:fPr>
                                        <m:ctrlP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b>
                                        </m:s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sSub>
                                          <m:sSubPr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  <m: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s-ES" sz="900" b="0" i="0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ref</m:t>
                                            </m:r>
                                          </m:sub>
                                        </m:sSub>
                                        <m:r>
                                          <a:rPr lang="es-ES" sz="900" b="0" i="1" smtClean="0">
                                            <a:solidFill>
                                              <a:schemeClr val="tx1">
                                                <a:alpha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  <m: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sz="900" b="0" i="1" smtClean="0">
                                                <a:solidFill>
                                                  <a:schemeClr val="tx1">
                                                    <a:alpha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900" b="0" i="1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s-ES" sz="900" b="0" i="0" smtClean="0">
                                                    <a:solidFill>
                                                      <a:schemeClr val="tx1">
                                                        <a:alpha val="8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ref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</m:den>
                                    </m:f>
                                    <m:r>
                                      <a:rPr lang="es-ES" sz="900" b="0" i="1" smtClean="0">
                                        <a:solidFill>
                                          <a:schemeClr val="tx1">
                                            <a:alpha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[−]</m:t>
                                    </m:r>
                                  </m:oMath>
                                </m:oMathPara>
                              </a14:m>
                              <a:endParaRPr lang="es-ES" sz="900" dirty="0">
                                <a:solidFill>
                                  <a:schemeClr val="tx1">
                                    <a:alpha val="85000"/>
                                  </a:schemeClr>
                                </a:solidFill>
                                <a:latin typeface="CMU Bright" panose="02000603000000000000" pitchFamily="2" charset="0"/>
                                <a:ea typeface="CMU Bright" panose="02000603000000000000" pitchFamily="2" charset="0"/>
                                <a:cs typeface="CMU Bright" panose="02000603000000000000" pitchFamily="2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2" name="CuadroTexto 21">
                              <a:extLst>
                                <a:ext uri="{FF2B5EF4-FFF2-40B4-BE49-F238E27FC236}">
                                  <a16:creationId xmlns:a16="http://schemas.microsoft.com/office/drawing/2014/main" id="{9BF982D2-3B7E-D776-989D-3D48DB705BB7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7930299" y="4262340"/>
                              <a:ext cx="806438" cy="322011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l="-3788" t="-3774" r="-4545" b="-11321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s-E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30" name="Conector recto 29">
                        <a:extLst>
                          <a:ext uri="{FF2B5EF4-FFF2-40B4-BE49-F238E27FC236}">
                            <a16:creationId xmlns:a16="http://schemas.microsoft.com/office/drawing/2014/main" id="{7FD5DF37-F436-7184-62E6-415905FC306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415528" y="4620768"/>
                        <a:ext cx="292317" cy="341074"/>
                      </a:xfrm>
                      <a:prstGeom prst="line">
                        <a:avLst/>
                      </a:prstGeom>
                      <a:ln w="63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40" name="Imagen 39" descr="Gráfico, Gráfico de superficie&#10;&#10;Descripción generada automáticamente">
                      <a:extLst>
                        <a:ext uri="{FF2B5EF4-FFF2-40B4-BE49-F238E27FC236}">
                          <a16:creationId xmlns:a16="http://schemas.microsoft.com/office/drawing/2014/main" id="{3542B075-C8BC-0F2F-F316-DFAB4604FD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02895" y="1116608"/>
                      <a:ext cx="2024948" cy="1999680"/>
                    </a:xfrm>
                    <a:prstGeom prst="rect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</p:pic>
              </p:grpSp>
              <p:sp>
                <p:nvSpPr>
                  <p:cNvPr id="43" name="CuadroTexto 42">
                    <a:extLst>
                      <a:ext uri="{FF2B5EF4-FFF2-40B4-BE49-F238E27FC236}">
                        <a16:creationId xmlns:a16="http://schemas.microsoft.com/office/drawing/2014/main" id="{3DD0C622-74AB-9EC4-C8E7-75F0278CD253}"/>
                      </a:ext>
                    </a:extLst>
                  </p:cNvPr>
                  <p:cNvSpPr txBox="1"/>
                  <p:nvPr/>
                </p:nvSpPr>
                <p:spPr>
                  <a:xfrm>
                    <a:off x="1688682" y="2401703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0.0</a:t>
                    </a:r>
                  </a:p>
                </p:txBody>
              </p:sp>
              <p:sp>
                <p:nvSpPr>
                  <p:cNvPr id="44" name="CuadroTexto 43">
                    <a:extLst>
                      <a:ext uri="{FF2B5EF4-FFF2-40B4-BE49-F238E27FC236}">
                        <a16:creationId xmlns:a16="http://schemas.microsoft.com/office/drawing/2014/main" id="{909CF04C-992D-896A-66A5-96793F1F6860}"/>
                      </a:ext>
                    </a:extLst>
                  </p:cNvPr>
                  <p:cNvSpPr txBox="1"/>
                  <p:nvPr/>
                </p:nvSpPr>
                <p:spPr>
                  <a:xfrm>
                    <a:off x="1730316" y="2516805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0.25</a:t>
                    </a:r>
                  </a:p>
                </p:txBody>
              </p:sp>
              <p:sp>
                <p:nvSpPr>
                  <p:cNvPr id="45" name="CuadroTexto 44">
                    <a:extLst>
                      <a:ext uri="{FF2B5EF4-FFF2-40B4-BE49-F238E27FC236}">
                        <a16:creationId xmlns:a16="http://schemas.microsoft.com/office/drawing/2014/main" id="{3227B984-D2F3-127D-9366-2E094BDE2742}"/>
                      </a:ext>
                    </a:extLst>
                  </p:cNvPr>
                  <p:cNvSpPr txBox="1"/>
                  <p:nvPr/>
                </p:nvSpPr>
                <p:spPr>
                  <a:xfrm>
                    <a:off x="1980567" y="2505655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0.5</a:t>
                    </a:r>
                  </a:p>
                </p:txBody>
              </p:sp>
              <p:sp>
                <p:nvSpPr>
                  <p:cNvPr id="46" name="CuadroTexto 45">
                    <a:extLst>
                      <a:ext uri="{FF2B5EF4-FFF2-40B4-BE49-F238E27FC236}">
                        <a16:creationId xmlns:a16="http://schemas.microsoft.com/office/drawing/2014/main" id="{6A1BE949-F8B2-2DB6-2C4A-08FB986C8A12}"/>
                      </a:ext>
                    </a:extLst>
                  </p:cNvPr>
                  <p:cNvSpPr txBox="1"/>
                  <p:nvPr/>
                </p:nvSpPr>
                <p:spPr>
                  <a:xfrm>
                    <a:off x="2157108" y="2555825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0.75</a:t>
                    </a:r>
                  </a:p>
                </p:txBody>
              </p:sp>
              <p:sp>
                <p:nvSpPr>
                  <p:cNvPr id="47" name="CuadroTexto 46">
                    <a:extLst>
                      <a:ext uri="{FF2B5EF4-FFF2-40B4-BE49-F238E27FC236}">
                        <a16:creationId xmlns:a16="http://schemas.microsoft.com/office/drawing/2014/main" id="{FBC0964B-87A5-52DF-525D-310B49FD68E0}"/>
                      </a:ext>
                    </a:extLst>
                  </p:cNvPr>
                  <p:cNvSpPr txBox="1"/>
                  <p:nvPr/>
                </p:nvSpPr>
                <p:spPr>
                  <a:xfrm>
                    <a:off x="2307467" y="2440723"/>
                    <a:ext cx="535517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900" b="1" dirty="0">
                        <a:solidFill>
                          <a:srgbClr val="FF0000"/>
                        </a:solidFill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rPr>
                      <a:t>1.0</a:t>
                    </a:r>
                  </a:p>
                </p:txBody>
              </p:sp>
            </p:grpSp>
            <p:pic>
              <p:nvPicPr>
                <p:cNvPr id="50" name="Imagen 49" descr="Imagen que contiene Gráfico&#10;&#10;Descripción generada automáticamente">
                  <a:extLst>
                    <a:ext uri="{FF2B5EF4-FFF2-40B4-BE49-F238E27FC236}">
                      <a16:creationId xmlns:a16="http://schemas.microsoft.com/office/drawing/2014/main" id="{BE57A326-C509-20FA-1A25-67CA1D1CC8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8600" y="1113968"/>
                  <a:ext cx="2200772" cy="280590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CuadroTexto 50">
                      <a:extLst>
                        <a:ext uri="{FF2B5EF4-FFF2-40B4-BE49-F238E27FC236}">
                          <a16:creationId xmlns:a16="http://schemas.microsoft.com/office/drawing/2014/main" id="{68C6E714-B071-63B7-787A-CDAE2FCCF8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93291" y="1159427"/>
                      <a:ext cx="663765" cy="26161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ES" sz="1100" i="1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M</a:t>
                      </a:r>
                      <a:r>
                        <a:rPr lang="es-ES" sz="1100" baseline="-25000" dirty="0">
                          <a:solidFill>
                            <a:srgbClr val="FF0000"/>
                          </a:solidFill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</a:t>
                      </a:r>
                      <a14:m>
                        <m:oMath xmlns:m="http://schemas.openxmlformats.org/officeDocument/2006/math"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  [</m:t>
                          </m:r>
                          <m:r>
                            <a:rPr lang="es-ES" sz="11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−</m:t>
                          </m:r>
                          <m:r>
                            <a:rPr lang="es-ES" sz="11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Ming Std L" panose="02020300000000000000" pitchFamily="18" charset="-128"/>
                              <a:cs typeface="CMU Serif" panose="02000603000000000000" pitchFamily="2" charset="0"/>
                            </a:rPr>
                            <m:t>]</m:t>
                          </m:r>
                        </m:oMath>
                      </a14:m>
                      <a:endParaRPr lang="es-ES" sz="11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CuadroTexto 50">
                      <a:extLst>
                        <a:ext uri="{FF2B5EF4-FFF2-40B4-BE49-F238E27FC236}">
                          <a16:creationId xmlns:a16="http://schemas.microsoft.com/office/drawing/2014/main" id="{68C6E714-B071-63B7-787A-CDAE2FCCF8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93291" y="1159427"/>
                      <a:ext cx="663765" cy="2616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13333"/>
                      </a:stretch>
                    </a:blipFill>
                    <a:ln w="9525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E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0C9F07D8-E61B-DD9D-15FD-BBB34772E79D}"/>
                    </a:ext>
                  </a:extLst>
                </p:cNvPr>
                <p:cNvSpPr txBox="1"/>
                <p:nvPr/>
              </p:nvSpPr>
              <p:spPr>
                <a:xfrm>
                  <a:off x="9130141" y="1654550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0.25</a:t>
                  </a:r>
                </a:p>
              </p:txBody>
            </p: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25D57993-173C-FFCB-EB7D-B72B723D04EE}"/>
                    </a:ext>
                  </a:extLst>
                </p:cNvPr>
                <p:cNvSpPr txBox="1"/>
                <p:nvPr/>
              </p:nvSpPr>
              <p:spPr>
                <a:xfrm>
                  <a:off x="8937284" y="1764996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0.0</a:t>
                  </a: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CDB93B13-97A6-3916-6B13-9F9D79E22ABB}"/>
                    </a:ext>
                  </a:extLst>
                </p:cNvPr>
                <p:cNvSpPr txBox="1"/>
                <p:nvPr/>
              </p:nvSpPr>
              <p:spPr>
                <a:xfrm>
                  <a:off x="8538535" y="3700719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0.75</a:t>
                  </a:r>
                </a:p>
              </p:txBody>
            </p:sp>
            <p:sp>
              <p:nvSpPr>
                <p:cNvPr id="55" name="CuadroTexto 54">
                  <a:extLst>
                    <a:ext uri="{FF2B5EF4-FFF2-40B4-BE49-F238E27FC236}">
                      <a16:creationId xmlns:a16="http://schemas.microsoft.com/office/drawing/2014/main" id="{2678BD0C-B458-B4DC-E16E-7B7F6DBC2DD2}"/>
                    </a:ext>
                  </a:extLst>
                </p:cNvPr>
                <p:cNvSpPr txBox="1"/>
                <p:nvPr/>
              </p:nvSpPr>
              <p:spPr>
                <a:xfrm>
                  <a:off x="9538654" y="2022692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1.0</a:t>
                  </a:r>
                </a:p>
              </p:txBody>
            </p:sp>
            <p:sp>
              <p:nvSpPr>
                <p:cNvPr id="56" name="CuadroTexto 55">
                  <a:extLst>
                    <a:ext uri="{FF2B5EF4-FFF2-40B4-BE49-F238E27FC236}">
                      <a16:creationId xmlns:a16="http://schemas.microsoft.com/office/drawing/2014/main" id="{8997C693-28A2-3226-CFBB-3A9ACCC86449}"/>
                    </a:ext>
                  </a:extLst>
                </p:cNvPr>
                <p:cNvSpPr txBox="1"/>
                <p:nvPr/>
              </p:nvSpPr>
              <p:spPr>
                <a:xfrm>
                  <a:off x="9332338" y="1751697"/>
                  <a:ext cx="53551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900" b="1" dirty="0">
                      <a:solidFill>
                        <a:srgbClr val="FF0000"/>
                      </a:solidFill>
                      <a:latin typeface="CMU Sans Serif" panose="02000603000000000000" pitchFamily="2" charset="0"/>
                      <a:ea typeface="CMU Sans Serif" panose="02000603000000000000" pitchFamily="2" charset="0"/>
                      <a:cs typeface="CMU Sans Serif" panose="02000603000000000000" pitchFamily="2" charset="0"/>
                    </a:rPr>
                    <a:t>0.5</a:t>
                  </a:r>
                </a:p>
              </p:txBody>
            </p:sp>
          </p:grp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B55ECC4-E9AF-CCD9-F4DE-4EE7EECB6A39}"/>
                  </a:ext>
                </a:extLst>
              </p:cNvPr>
              <p:cNvSpPr txBox="1"/>
              <p:nvPr/>
            </p:nvSpPr>
            <p:spPr>
              <a:xfrm>
                <a:off x="4552659" y="701292"/>
                <a:ext cx="3363685" cy="24622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CHOKED NOZZLE         SUBSONIC NOZZLE</a:t>
                </a:r>
              </a:p>
            </p:txBody>
          </p: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20944AB7-D962-B928-F39A-5CBDB51B5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4494" y="818755"/>
                <a:ext cx="2002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>
                <a:extLst>
                  <a:ext uri="{FF2B5EF4-FFF2-40B4-BE49-F238E27FC236}">
                    <a16:creationId xmlns:a16="http://schemas.microsoft.com/office/drawing/2014/main" id="{3DF3FAE1-C2C5-193F-B191-D2AD539D67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960" y="815155"/>
                <a:ext cx="20020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CB0D70A8-778C-54DC-4BF3-A38B9A40460C}"/>
                    </a:ext>
                  </a:extLst>
                </p:cNvPr>
                <p:cNvSpPr txBox="1"/>
                <p:nvPr/>
              </p:nvSpPr>
              <p:spPr>
                <a:xfrm>
                  <a:off x="1612550" y="1190719"/>
                  <a:ext cx="663765" cy="26161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100" i="1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M</a:t>
                  </a:r>
                  <a:r>
                    <a:rPr lang="es-ES" sz="1100" baseline="-250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rPr>
                    <a:t>0</a:t>
                  </a:r>
                  <a14:m>
                    <m:oMath xmlns:m="http://schemas.openxmlformats.org/officeDocument/2006/math">
                      <m:r>
                        <a:rPr lang="es-ES" sz="11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  [</m:t>
                      </m:r>
                      <m:r>
                        <a:rPr lang="es-ES" sz="11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−</m:t>
                      </m:r>
                      <m:r>
                        <a:rPr lang="es-ES" sz="11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Adobe Ming Std L" panose="02020300000000000000" pitchFamily="18" charset="-128"/>
                          <a:cs typeface="CMU Serif" panose="02000603000000000000" pitchFamily="2" charset="0"/>
                        </a:rPr>
                        <m:t>]</m:t>
                      </m:r>
                    </m:oMath>
                  </a14:m>
                  <a:endParaRPr lang="es-ES" sz="1100" dirty="0">
                    <a:solidFill>
                      <a:srgbClr val="FF0000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</mc:Choice>
          <mc:Fallback xmlns="">
            <p:sp>
              <p:nvSpPr>
                <p:cNvPr id="8" name="CuadroTexto 7">
                  <a:extLst>
                    <a:ext uri="{FF2B5EF4-FFF2-40B4-BE49-F238E27FC236}">
                      <a16:creationId xmlns:a16="http://schemas.microsoft.com/office/drawing/2014/main" id="{CB0D70A8-778C-54DC-4BF3-A38B9A40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2550" y="1190719"/>
                  <a:ext cx="663765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13333"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665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F5DD2A5-4DAA-9C5A-27E0-7781E42BFA47}"/>
              </a:ext>
            </a:extLst>
          </p:cNvPr>
          <p:cNvSpPr txBox="1"/>
          <p:nvPr/>
        </p:nvSpPr>
        <p:spPr>
          <a:xfrm>
            <a:off x="4552659" y="701292"/>
            <a:ext cx="3363685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CHOKED NOZZLE         SUBSONIC NOZZLE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E5DA72-3D28-C5A0-AD7D-515CC2246F6E}"/>
              </a:ext>
            </a:extLst>
          </p:cNvPr>
          <p:cNvCxnSpPr>
            <a:cxnSpLocks/>
          </p:cNvCxnSpPr>
          <p:nvPr/>
        </p:nvCxnSpPr>
        <p:spPr>
          <a:xfrm>
            <a:off x="4594494" y="818755"/>
            <a:ext cx="20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754DB89-53AC-CADB-A85A-AEE425EB780C}"/>
              </a:ext>
            </a:extLst>
          </p:cNvPr>
          <p:cNvCxnSpPr>
            <a:cxnSpLocks/>
          </p:cNvCxnSpPr>
          <p:nvPr/>
        </p:nvCxnSpPr>
        <p:spPr>
          <a:xfrm>
            <a:off x="6124960" y="815155"/>
            <a:ext cx="200204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F8DD24C-6790-7049-AD51-DBAE8D774FE9}"/>
              </a:ext>
            </a:extLst>
          </p:cNvPr>
          <p:cNvGrpSpPr/>
          <p:nvPr/>
        </p:nvGrpSpPr>
        <p:grpSpPr>
          <a:xfrm>
            <a:off x="0" y="384177"/>
            <a:ext cx="12192000" cy="6089646"/>
            <a:chOff x="0" y="384177"/>
            <a:chExt cx="12192000" cy="6089646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5D27AC7-FAAA-8E8D-9ED4-D614D356A38A}"/>
                </a:ext>
              </a:extLst>
            </p:cNvPr>
            <p:cNvGrpSpPr/>
            <p:nvPr/>
          </p:nvGrpSpPr>
          <p:grpSpPr>
            <a:xfrm>
              <a:off x="0" y="384177"/>
              <a:ext cx="12192000" cy="6089646"/>
              <a:chOff x="0" y="384177"/>
              <a:chExt cx="12192000" cy="6089646"/>
            </a:xfrm>
          </p:grpSpPr>
          <p:pic>
            <p:nvPicPr>
              <p:cNvPr id="5" name="Imagen 4" descr="Gráfico&#10;&#10;Descripción generada automáticamente">
                <a:extLst>
                  <a:ext uri="{FF2B5EF4-FFF2-40B4-BE49-F238E27FC236}">
                    <a16:creationId xmlns:a16="http://schemas.microsoft.com/office/drawing/2014/main" id="{CA03E3AC-D565-900F-2C99-C82ACA7819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84177"/>
                <a:ext cx="12192000" cy="6089646"/>
              </a:xfrm>
              <a:prstGeom prst="rect">
                <a:avLst/>
              </a:prstGeom>
            </p:spPr>
          </p:pic>
          <p:cxnSp>
            <p:nvCxnSpPr>
              <p:cNvPr id="10" name="Conector recto 9">
                <a:extLst>
                  <a:ext uri="{FF2B5EF4-FFF2-40B4-BE49-F238E27FC236}">
                    <a16:creationId xmlns:a16="http://schemas.microsoft.com/office/drawing/2014/main" id="{32B4E15A-44CA-6D0A-71F5-D581A1C6E8DE}"/>
                  </a:ext>
                </a:extLst>
              </p:cNvPr>
              <p:cNvCxnSpPr/>
              <p:nvPr/>
            </p:nvCxnSpPr>
            <p:spPr>
              <a:xfrm>
                <a:off x="1607052" y="1248269"/>
                <a:ext cx="22673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C4D2850C-D229-CAF1-92E6-BC0B16FE002E}"/>
                  </a:ext>
                </a:extLst>
              </p:cNvPr>
              <p:cNvCxnSpPr/>
              <p:nvPr/>
            </p:nvCxnSpPr>
            <p:spPr>
              <a:xfrm>
                <a:off x="6550908" y="1248269"/>
                <a:ext cx="22673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D0C37B0-459E-8448-2666-BB1C9E2A488A}"/>
                  </a:ext>
                </a:extLst>
              </p:cNvPr>
              <p:cNvSpPr txBox="1"/>
              <p:nvPr/>
            </p:nvSpPr>
            <p:spPr>
              <a:xfrm>
                <a:off x="1734222" y="4919699"/>
                <a:ext cx="3787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C7F7E34-CC14-FA21-BEEB-DB8B1AF01732}"/>
                  </a:ext>
                </a:extLst>
              </p:cNvPr>
              <p:cNvSpPr txBox="1"/>
              <p:nvPr/>
            </p:nvSpPr>
            <p:spPr>
              <a:xfrm>
                <a:off x="1621052" y="4883258"/>
                <a:ext cx="2239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0CC8D6F-D28C-F0EA-01B8-E8471104BA6A}"/>
                  </a:ext>
                </a:extLst>
              </p:cNvPr>
              <p:cNvSpPr txBox="1"/>
              <p:nvPr/>
            </p:nvSpPr>
            <p:spPr>
              <a:xfrm>
                <a:off x="2024689" y="4846816"/>
                <a:ext cx="2510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DB605DB-83EF-572E-7CE4-FE7DDEBE1D82}"/>
                  </a:ext>
                </a:extLst>
              </p:cNvPr>
              <p:cNvSpPr txBox="1"/>
              <p:nvPr/>
            </p:nvSpPr>
            <p:spPr>
              <a:xfrm>
                <a:off x="1719472" y="5144868"/>
                <a:ext cx="2510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974139A-8348-9B5B-FE79-89BA19BDEFAD}"/>
                  </a:ext>
                </a:extLst>
              </p:cNvPr>
              <p:cNvSpPr txBox="1"/>
              <p:nvPr/>
            </p:nvSpPr>
            <p:spPr>
              <a:xfrm>
                <a:off x="2170622" y="4920926"/>
                <a:ext cx="436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F6FB158-0857-60D8-FEC4-18CB24663A9C}"/>
                  </a:ext>
                </a:extLst>
              </p:cNvPr>
              <p:cNvSpPr txBox="1"/>
              <p:nvPr/>
            </p:nvSpPr>
            <p:spPr>
              <a:xfrm>
                <a:off x="2584629" y="4846816"/>
                <a:ext cx="4364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E8259E27-1DEC-2E82-3766-AED1067D11E5}"/>
                      </a:ext>
                    </a:extLst>
                  </p:cNvPr>
                  <p:cNvSpPr txBox="1"/>
                  <p:nvPr/>
                </p:nvSpPr>
                <p:spPr>
                  <a:xfrm>
                    <a:off x="1568524" y="1527963"/>
                    <a:ext cx="663765" cy="261610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100" i="1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M</a:t>
                    </a:r>
                    <a:r>
                      <a:rPr lang="es-ES" sz="1100" baseline="-25000" dirty="0">
                        <a:solidFill>
                          <a:srgbClr val="FF0000"/>
                        </a:solidFill>
                        <a:latin typeface="CMU Serif" panose="02000603000000000000" pitchFamily="2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a:t>0</a:t>
                    </a:r>
                    <a14:m>
                      <m:oMath xmlns:m="http://schemas.openxmlformats.org/officeDocument/2006/math"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  [</m:t>
                        </m:r>
                        <m:r>
                          <a:rPr lang="es-ES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−</m:t>
                        </m:r>
                        <m:r>
                          <a:rPr lang="es-ES" sz="11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Adobe Ming Std L" panose="02020300000000000000" pitchFamily="18" charset="-128"/>
                            <a:cs typeface="CMU Serif" panose="02000603000000000000" pitchFamily="2" charset="0"/>
                          </a:rPr>
                          <m:t>]</m:t>
                        </m:r>
                      </m:oMath>
                    </a14:m>
                    <a:endParaRPr lang="es-ES" sz="1100" dirty="0">
                      <a:solidFill>
                        <a:srgbClr val="FF0000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20" name="CuadroTexto 19">
                    <a:extLst>
                      <a:ext uri="{FF2B5EF4-FFF2-40B4-BE49-F238E27FC236}">
                        <a16:creationId xmlns:a16="http://schemas.microsoft.com/office/drawing/2014/main" id="{E8259E27-1DEC-2E82-3766-AED1067D11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68524" y="1527963"/>
                    <a:ext cx="663765" cy="2616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3333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s-E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E35636AD-4FAC-5776-0EC6-FFC57758A3A0}"/>
                </a:ext>
              </a:extLst>
            </p:cNvPr>
            <p:cNvCxnSpPr/>
            <p:nvPr/>
          </p:nvCxnSpPr>
          <p:spPr>
            <a:xfrm>
              <a:off x="1607460" y="1388209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5FDADAB-CE6C-D518-C567-402ABF9A3701}"/>
                </a:ext>
              </a:extLst>
            </p:cNvPr>
            <p:cNvCxnSpPr/>
            <p:nvPr/>
          </p:nvCxnSpPr>
          <p:spPr>
            <a:xfrm>
              <a:off x="6551316" y="1388209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80E91F7-12A1-4AD8-0893-5FEA46D7D96B}"/>
              </a:ext>
            </a:extLst>
          </p:cNvPr>
          <p:cNvSpPr txBox="1"/>
          <p:nvPr/>
        </p:nvSpPr>
        <p:spPr>
          <a:xfrm>
            <a:off x="4590034" y="705424"/>
            <a:ext cx="3363685" cy="24622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CHOKED NOZZLE         SUBSONIC NOZZLE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3CFD153-C09C-B340-2BC3-24C167E75CBB}"/>
              </a:ext>
            </a:extLst>
          </p:cNvPr>
          <p:cNvCxnSpPr>
            <a:cxnSpLocks/>
          </p:cNvCxnSpPr>
          <p:nvPr/>
        </p:nvCxnSpPr>
        <p:spPr>
          <a:xfrm>
            <a:off x="4631869" y="822887"/>
            <a:ext cx="20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909FBBFA-5373-8E87-7710-E92110B07357}"/>
              </a:ext>
            </a:extLst>
          </p:cNvPr>
          <p:cNvCxnSpPr>
            <a:cxnSpLocks/>
          </p:cNvCxnSpPr>
          <p:nvPr/>
        </p:nvCxnSpPr>
        <p:spPr>
          <a:xfrm>
            <a:off x="6162335" y="819287"/>
            <a:ext cx="200204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83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o 41">
            <a:extLst>
              <a:ext uri="{FF2B5EF4-FFF2-40B4-BE49-F238E27FC236}">
                <a16:creationId xmlns:a16="http://schemas.microsoft.com/office/drawing/2014/main" id="{7EE53065-0DEF-32EC-2C7E-90C42D584C47}"/>
              </a:ext>
            </a:extLst>
          </p:cNvPr>
          <p:cNvGrpSpPr/>
          <p:nvPr/>
        </p:nvGrpSpPr>
        <p:grpSpPr>
          <a:xfrm>
            <a:off x="0" y="384177"/>
            <a:ext cx="12192000" cy="6089646"/>
            <a:chOff x="0" y="384177"/>
            <a:chExt cx="12192000" cy="6089646"/>
          </a:xfrm>
        </p:grpSpPr>
        <p:pic>
          <p:nvPicPr>
            <p:cNvPr id="5" name="Imagen 4" descr="Gráfico, Gráfico de líneas, Histograma&#10;&#10;Descripción generada automáticamente">
              <a:extLst>
                <a:ext uri="{FF2B5EF4-FFF2-40B4-BE49-F238E27FC236}">
                  <a16:creationId xmlns:a16="http://schemas.microsoft.com/office/drawing/2014/main" id="{4F302C48-1978-0113-887B-8E2A0CEDA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84177"/>
              <a:ext cx="12192000" cy="6089646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956BCB66-246B-B25D-07B5-4F8CA71EFE8B}"/>
                </a:ext>
              </a:extLst>
            </p:cNvPr>
            <p:cNvSpPr txBox="1"/>
            <p:nvPr/>
          </p:nvSpPr>
          <p:spPr>
            <a:xfrm>
              <a:off x="3565517" y="2783887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53CF37C-EE1E-85FB-25E0-6A01E51BC09C}"/>
                </a:ext>
              </a:extLst>
            </p:cNvPr>
            <p:cNvSpPr txBox="1"/>
            <p:nvPr/>
          </p:nvSpPr>
          <p:spPr>
            <a:xfrm>
              <a:off x="3942769" y="2752122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9BAA4BE-FDB6-B15A-A65D-588AB7BD8394}"/>
                </a:ext>
              </a:extLst>
            </p:cNvPr>
            <p:cNvSpPr txBox="1"/>
            <p:nvPr/>
          </p:nvSpPr>
          <p:spPr>
            <a:xfrm>
              <a:off x="5142221" y="1501402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75B3AB88-2B88-5716-4A1A-7093B2F2BAC8}"/>
                </a:ext>
              </a:extLst>
            </p:cNvPr>
            <p:cNvGrpSpPr/>
            <p:nvPr/>
          </p:nvGrpSpPr>
          <p:grpSpPr>
            <a:xfrm>
              <a:off x="1615598" y="1495670"/>
              <a:ext cx="1652187" cy="318157"/>
              <a:chOff x="3287282" y="1163113"/>
              <a:chExt cx="1652187" cy="318157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1B159055-A292-6504-716E-65821A862258}"/>
                  </a:ext>
                </a:extLst>
              </p:cNvPr>
              <p:cNvSpPr/>
              <p:nvPr/>
            </p:nvSpPr>
            <p:spPr>
              <a:xfrm>
                <a:off x="3287282" y="1163113"/>
                <a:ext cx="1652187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0" name="Imagen 29">
                <a:extLst>
                  <a:ext uri="{FF2B5EF4-FFF2-40B4-BE49-F238E27FC236}">
                    <a16:creationId xmlns:a16="http://schemas.microsoft.com/office/drawing/2014/main" id="{5603B8C1-63D9-3330-1DD0-EEF842A6A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9986" y="1192827"/>
                <a:ext cx="1324220" cy="258727"/>
              </a:xfrm>
              <a:prstGeom prst="rect">
                <a:avLst/>
              </a:prstGeom>
            </p:spPr>
          </p:pic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8035555F-9680-955C-DBB5-E3A6AEEA85AA}"/>
                  </a:ext>
                </a:extLst>
              </p:cNvPr>
              <p:cNvCxnSpPr/>
              <p:nvPr/>
            </p:nvCxnSpPr>
            <p:spPr>
              <a:xfrm>
                <a:off x="3314414" y="1248269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1C6EE968-E8D2-BBEA-2549-44ADA14AE7C5}"/>
                  </a:ext>
                </a:extLst>
              </p:cNvPr>
              <p:cNvCxnSpPr/>
              <p:nvPr/>
            </p:nvCxnSpPr>
            <p:spPr>
              <a:xfrm>
                <a:off x="3314822" y="1388209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D33A1026-C124-C661-E5F3-0C99786AE1DF}"/>
                </a:ext>
              </a:extLst>
            </p:cNvPr>
            <p:cNvGrpSpPr/>
            <p:nvPr/>
          </p:nvGrpSpPr>
          <p:grpSpPr>
            <a:xfrm>
              <a:off x="6769102" y="1495670"/>
              <a:ext cx="1652187" cy="318157"/>
              <a:chOff x="3287282" y="1163113"/>
              <a:chExt cx="1652187" cy="318157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5DC1E2B5-61C3-EBBB-2E1F-F40D4CC61881}"/>
                  </a:ext>
                </a:extLst>
              </p:cNvPr>
              <p:cNvSpPr/>
              <p:nvPr/>
            </p:nvSpPr>
            <p:spPr>
              <a:xfrm>
                <a:off x="3287282" y="1163113"/>
                <a:ext cx="1652187" cy="318157"/>
              </a:xfrm>
              <a:prstGeom prst="roundRect">
                <a:avLst>
                  <a:gd name="adj" fmla="val 6917"/>
                </a:avLst>
              </a:prstGeom>
              <a:solidFill>
                <a:srgbClr val="FFFFFF">
                  <a:alpha val="74902"/>
                </a:srgb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36" name="Imagen 35">
                <a:extLst>
                  <a:ext uri="{FF2B5EF4-FFF2-40B4-BE49-F238E27FC236}">
                    <a16:creationId xmlns:a16="http://schemas.microsoft.com/office/drawing/2014/main" id="{66F0DDA7-3D7B-E33C-24BA-BA3EFE8A2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9986" y="1192827"/>
                <a:ext cx="1324220" cy="258727"/>
              </a:xfrm>
              <a:prstGeom prst="rect">
                <a:avLst/>
              </a:prstGeom>
            </p:spPr>
          </p:pic>
          <p:cxnSp>
            <p:nvCxnSpPr>
              <p:cNvPr id="37" name="Conector recto 36">
                <a:extLst>
                  <a:ext uri="{FF2B5EF4-FFF2-40B4-BE49-F238E27FC236}">
                    <a16:creationId xmlns:a16="http://schemas.microsoft.com/office/drawing/2014/main" id="{760F4F86-3CA5-80DC-A7CF-B87386B9EB31}"/>
                  </a:ext>
                </a:extLst>
              </p:cNvPr>
              <p:cNvCxnSpPr/>
              <p:nvPr/>
            </p:nvCxnSpPr>
            <p:spPr>
              <a:xfrm>
                <a:off x="3314414" y="1248269"/>
                <a:ext cx="226731" cy="0"/>
              </a:xfrm>
              <a:prstGeom prst="line">
                <a:avLst/>
              </a:prstGeom>
              <a:ln>
                <a:solidFill>
                  <a:srgbClr val="003FF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51FFF85D-E050-3854-CC17-22EFCB9F13C5}"/>
                  </a:ext>
                </a:extLst>
              </p:cNvPr>
              <p:cNvCxnSpPr/>
              <p:nvPr/>
            </p:nvCxnSpPr>
            <p:spPr>
              <a:xfrm>
                <a:off x="3314822" y="1388209"/>
                <a:ext cx="226731" cy="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C817670-6E2B-6BD8-EDBE-1C15CD62BA80}"/>
                </a:ext>
              </a:extLst>
            </p:cNvPr>
            <p:cNvSpPr txBox="1"/>
            <p:nvPr/>
          </p:nvSpPr>
          <p:spPr>
            <a:xfrm>
              <a:off x="8947905" y="2783887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BA4FACA1-1DF0-8D1C-8E38-9772AD1E3DF8}"/>
                </a:ext>
              </a:extLst>
            </p:cNvPr>
            <p:cNvSpPr txBox="1"/>
            <p:nvPr/>
          </p:nvSpPr>
          <p:spPr>
            <a:xfrm>
              <a:off x="9108065" y="2771854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E39AE0AF-C964-9399-2C58-F0F92F48AB21}"/>
                </a:ext>
              </a:extLst>
            </p:cNvPr>
            <p:cNvSpPr txBox="1"/>
            <p:nvPr/>
          </p:nvSpPr>
          <p:spPr>
            <a:xfrm>
              <a:off x="9389367" y="1484709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34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CE5123FE-32B8-1833-BA6D-47B6E27A8E83}"/>
              </a:ext>
            </a:extLst>
          </p:cNvPr>
          <p:cNvGrpSpPr/>
          <p:nvPr/>
        </p:nvGrpSpPr>
        <p:grpSpPr>
          <a:xfrm>
            <a:off x="0" y="406413"/>
            <a:ext cx="12192000" cy="6045173"/>
            <a:chOff x="0" y="406413"/>
            <a:chExt cx="12192000" cy="6045173"/>
          </a:xfrm>
        </p:grpSpPr>
        <p:pic>
          <p:nvPicPr>
            <p:cNvPr id="5" name="Imagen 4" descr="Gráfico&#10;&#10;Descripción generada automáticamente">
              <a:extLst>
                <a:ext uri="{FF2B5EF4-FFF2-40B4-BE49-F238E27FC236}">
                  <a16:creationId xmlns:a16="http://schemas.microsoft.com/office/drawing/2014/main" id="{256BF06F-412B-7075-E57C-973A18D0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6413"/>
              <a:ext cx="12192000" cy="6045173"/>
            </a:xfrm>
            <a:prstGeom prst="rect">
              <a:avLst/>
            </a:prstGeom>
          </p:spPr>
        </p:pic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E1EB7A1-8DDC-6BD9-99E6-429B745BE916}"/>
                </a:ext>
              </a:extLst>
            </p:cNvPr>
            <p:cNvSpPr/>
            <p:nvPr/>
          </p:nvSpPr>
          <p:spPr>
            <a:xfrm>
              <a:off x="1615598" y="1495670"/>
              <a:ext cx="1652187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89F0046-8C35-E811-1F83-8C855D041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8302" y="1525384"/>
              <a:ext cx="1324220" cy="258727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F854008-ACDD-85DB-D46C-F9ECECE16B06}"/>
                </a:ext>
              </a:extLst>
            </p:cNvPr>
            <p:cNvCxnSpPr/>
            <p:nvPr/>
          </p:nvCxnSpPr>
          <p:spPr>
            <a:xfrm>
              <a:off x="1642730" y="1580826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42124A93-C2BF-45EB-671D-177EF7A4E74A}"/>
                </a:ext>
              </a:extLst>
            </p:cNvPr>
            <p:cNvCxnSpPr/>
            <p:nvPr/>
          </p:nvCxnSpPr>
          <p:spPr>
            <a:xfrm>
              <a:off x="1643138" y="1720766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04E11802-36CB-96F3-87BA-754CCCF731C0}"/>
                </a:ext>
              </a:extLst>
            </p:cNvPr>
            <p:cNvSpPr/>
            <p:nvPr/>
          </p:nvSpPr>
          <p:spPr>
            <a:xfrm>
              <a:off x="6769102" y="1495670"/>
              <a:ext cx="1652187" cy="318157"/>
            </a:xfrm>
            <a:prstGeom prst="roundRect">
              <a:avLst>
                <a:gd name="adj" fmla="val 6917"/>
              </a:avLst>
            </a:prstGeom>
            <a:solidFill>
              <a:srgbClr val="FFFFFF">
                <a:alpha val="74902"/>
              </a:srgb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179096F-F511-2B84-8188-D6BF08625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1806" y="1525384"/>
              <a:ext cx="1324220" cy="258727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16D815D1-B370-FD07-D58F-A06F53D21970}"/>
                </a:ext>
              </a:extLst>
            </p:cNvPr>
            <p:cNvCxnSpPr/>
            <p:nvPr/>
          </p:nvCxnSpPr>
          <p:spPr>
            <a:xfrm>
              <a:off x="6796234" y="1580826"/>
              <a:ext cx="226731" cy="0"/>
            </a:xfrm>
            <a:prstGeom prst="line">
              <a:avLst/>
            </a:prstGeom>
            <a:ln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C9E35869-93FC-BA9E-A0B1-623C967B84D0}"/>
                </a:ext>
              </a:extLst>
            </p:cNvPr>
            <p:cNvCxnSpPr/>
            <p:nvPr/>
          </p:nvCxnSpPr>
          <p:spPr>
            <a:xfrm>
              <a:off x="6796642" y="1720766"/>
              <a:ext cx="226731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87999AC-F1DF-9C08-E7B5-B7A2135469B1}"/>
                </a:ext>
              </a:extLst>
            </p:cNvPr>
            <p:cNvSpPr txBox="1"/>
            <p:nvPr/>
          </p:nvSpPr>
          <p:spPr>
            <a:xfrm>
              <a:off x="3552649" y="1793031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57271E01-3A21-4782-34E7-1E25606A8885}"/>
                </a:ext>
              </a:extLst>
            </p:cNvPr>
            <p:cNvSpPr txBox="1"/>
            <p:nvPr/>
          </p:nvSpPr>
          <p:spPr>
            <a:xfrm>
              <a:off x="4009677" y="2252548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F29DD948-BE14-E1E4-3A4C-E4020BBC33DC}"/>
                </a:ext>
              </a:extLst>
            </p:cNvPr>
            <p:cNvSpPr txBox="1"/>
            <p:nvPr/>
          </p:nvSpPr>
          <p:spPr>
            <a:xfrm>
              <a:off x="5218050" y="2411342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CE4E37D-841C-80E3-25C4-5751517E3974}"/>
                </a:ext>
              </a:extLst>
            </p:cNvPr>
            <p:cNvSpPr txBox="1"/>
            <p:nvPr/>
          </p:nvSpPr>
          <p:spPr>
            <a:xfrm>
              <a:off x="8778127" y="1813827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392DC015-BDD9-DD99-640C-FE895C862848}"/>
                </a:ext>
              </a:extLst>
            </p:cNvPr>
            <p:cNvSpPr txBox="1"/>
            <p:nvPr/>
          </p:nvSpPr>
          <p:spPr>
            <a:xfrm>
              <a:off x="8972270" y="2247105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39902BB-E965-DDFE-BEA7-627A1682EE93}"/>
                </a:ext>
              </a:extLst>
            </p:cNvPr>
            <p:cNvSpPr txBox="1"/>
            <p:nvPr/>
          </p:nvSpPr>
          <p:spPr>
            <a:xfrm>
              <a:off x="9484807" y="2477937"/>
              <a:ext cx="7066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84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70502B8C-B1C2-08B2-9EC0-65D58EACF068}"/>
              </a:ext>
            </a:extLst>
          </p:cNvPr>
          <p:cNvGrpSpPr/>
          <p:nvPr/>
        </p:nvGrpSpPr>
        <p:grpSpPr>
          <a:xfrm>
            <a:off x="2940931" y="0"/>
            <a:ext cx="6310137" cy="6858000"/>
            <a:chOff x="2940931" y="0"/>
            <a:chExt cx="6310137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6B851B4-2357-3870-017D-E981D2B99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0931" y="0"/>
              <a:ext cx="6310137" cy="6858000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D591002-2A07-21C5-A0F2-16903979F66C}"/>
                </a:ext>
              </a:extLst>
            </p:cNvPr>
            <p:cNvCxnSpPr/>
            <p:nvPr/>
          </p:nvCxnSpPr>
          <p:spPr>
            <a:xfrm>
              <a:off x="7041553" y="522376"/>
              <a:ext cx="226731" cy="0"/>
            </a:xfrm>
            <a:prstGeom prst="line">
              <a:avLst/>
            </a:prstGeom>
            <a:ln w="22225"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E06A8623-251C-3695-F806-1F26392BDE2B}"/>
                </a:ext>
              </a:extLst>
            </p:cNvPr>
            <p:cNvCxnSpPr>
              <a:cxnSpLocks/>
            </p:cNvCxnSpPr>
            <p:nvPr/>
          </p:nvCxnSpPr>
          <p:spPr>
            <a:xfrm>
              <a:off x="7035539" y="690308"/>
              <a:ext cx="248240" cy="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A7DABC4-636B-506F-841B-8B676899B14E}"/>
                </a:ext>
              </a:extLst>
            </p:cNvPr>
            <p:cNvSpPr txBox="1"/>
            <p:nvPr/>
          </p:nvSpPr>
          <p:spPr>
            <a:xfrm>
              <a:off x="6686057" y="3007080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A8EA302-AEE3-863E-EA39-BA34D0989F53}"/>
                </a:ext>
              </a:extLst>
            </p:cNvPr>
            <p:cNvSpPr txBox="1"/>
            <p:nvPr/>
          </p:nvSpPr>
          <p:spPr>
            <a:xfrm>
              <a:off x="6801578" y="2502037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2D8C0D92-E4AF-A0F3-EC2C-C42BBD8764D5}"/>
                </a:ext>
              </a:extLst>
            </p:cNvPr>
            <p:cNvSpPr txBox="1"/>
            <p:nvPr/>
          </p:nvSpPr>
          <p:spPr>
            <a:xfrm>
              <a:off x="7268284" y="858240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87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8976BB49-FEAE-3CF2-E999-737D40C5C81E}"/>
              </a:ext>
            </a:extLst>
          </p:cNvPr>
          <p:cNvGrpSpPr/>
          <p:nvPr/>
        </p:nvGrpSpPr>
        <p:grpSpPr>
          <a:xfrm>
            <a:off x="0" y="393706"/>
            <a:ext cx="12192000" cy="6070587"/>
            <a:chOff x="0" y="393706"/>
            <a:chExt cx="12192000" cy="6070587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D3F559EC-05A7-69FB-6AEB-A1B14A3E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3706"/>
              <a:ext cx="12192000" cy="6070587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4816056-3798-ECBB-D67F-8B7D74E129E8}"/>
                </a:ext>
              </a:extLst>
            </p:cNvPr>
            <p:cNvCxnSpPr/>
            <p:nvPr/>
          </p:nvCxnSpPr>
          <p:spPr>
            <a:xfrm>
              <a:off x="9297218" y="1248229"/>
              <a:ext cx="226731" cy="0"/>
            </a:xfrm>
            <a:prstGeom prst="line">
              <a:avLst/>
            </a:prstGeom>
            <a:ln w="22225">
              <a:solidFill>
                <a:srgbClr val="003FF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A8DB6C61-8870-6FD5-E46A-3BA46F6AD3F1}"/>
                </a:ext>
              </a:extLst>
            </p:cNvPr>
            <p:cNvCxnSpPr>
              <a:cxnSpLocks/>
            </p:cNvCxnSpPr>
            <p:nvPr/>
          </p:nvCxnSpPr>
          <p:spPr>
            <a:xfrm>
              <a:off x="9297978" y="1387289"/>
              <a:ext cx="232745" cy="0"/>
            </a:xfrm>
            <a:prstGeom prst="line">
              <a:avLst/>
            </a:prstGeom>
            <a:ln w="222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B198F003-2C65-7953-6AF4-FEBCFD7AFF9E}"/>
                </a:ext>
              </a:extLst>
            </p:cNvPr>
            <p:cNvSpPr txBox="1"/>
            <p:nvPr/>
          </p:nvSpPr>
          <p:spPr>
            <a:xfrm>
              <a:off x="7187737" y="5075438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BECA381-C448-7856-F29A-53351DC04BD7}"/>
                </a:ext>
              </a:extLst>
            </p:cNvPr>
            <p:cNvSpPr txBox="1"/>
            <p:nvPr/>
          </p:nvSpPr>
          <p:spPr>
            <a:xfrm>
              <a:off x="7677331" y="4377169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A2165F0-EDAD-8E11-4FD7-BF919F07529A}"/>
                </a:ext>
              </a:extLst>
            </p:cNvPr>
            <p:cNvSpPr txBox="1"/>
            <p:nvPr/>
          </p:nvSpPr>
          <p:spPr>
            <a:xfrm>
              <a:off x="9763923" y="4182658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2686E98-8B7D-0FCF-28CE-1BEE64421451}"/>
                </a:ext>
              </a:extLst>
            </p:cNvPr>
            <p:cNvSpPr txBox="1"/>
            <p:nvPr/>
          </p:nvSpPr>
          <p:spPr>
            <a:xfrm>
              <a:off x="10436812" y="3921048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1.0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B0A7CBF-F365-7D7A-4DAD-073CF662887B}"/>
                </a:ext>
              </a:extLst>
            </p:cNvPr>
            <p:cNvSpPr txBox="1"/>
            <p:nvPr/>
          </p:nvSpPr>
          <p:spPr>
            <a:xfrm>
              <a:off x="7431577" y="4762325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</a:rPr>
                <a:t>0.0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D075AC2F-B1D2-5992-1DE5-D05A5663864F}"/>
                </a:ext>
              </a:extLst>
            </p:cNvPr>
            <p:cNvSpPr txBox="1"/>
            <p:nvPr/>
          </p:nvSpPr>
          <p:spPr>
            <a:xfrm>
              <a:off x="7264465" y="4605769"/>
              <a:ext cx="706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>
                  <a:solidFill>
                    <a:srgbClr val="FF339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925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73</Words>
  <Application>Microsoft Office PowerPoint</Application>
  <PresentationFormat>Panorámica</PresentationFormat>
  <Paragraphs>46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Cambria</vt:lpstr>
      <vt:lpstr>Cambria Math</vt:lpstr>
      <vt:lpstr>CMU Bright</vt:lpstr>
      <vt:lpstr>CMU Sans Serif</vt:lpstr>
      <vt:lpstr>CMU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ÁLVARO DEL RIO MONLEÓN</dc:creator>
  <cp:lastModifiedBy>ÁLVARO DEL RIO MONLEÓN</cp:lastModifiedBy>
  <cp:revision>9</cp:revision>
  <dcterms:created xsi:type="dcterms:W3CDTF">2024-05-26T08:47:56Z</dcterms:created>
  <dcterms:modified xsi:type="dcterms:W3CDTF">2024-09-03T20:57:11Z</dcterms:modified>
</cp:coreProperties>
</file>